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63" r:id="rId4"/>
    <p:sldId id="267" r:id="rId5"/>
    <p:sldId id="26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E6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9E4F-D5AB-4166-BE05-DE7DE0598952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5F87-A463-4BCC-A88D-36E6B86F0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183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9E4F-D5AB-4166-BE05-DE7DE0598952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5F87-A463-4BCC-A88D-36E6B86F0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97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9E4F-D5AB-4166-BE05-DE7DE0598952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5F87-A463-4BCC-A88D-36E6B86F0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839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9E4F-D5AB-4166-BE05-DE7DE0598952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5F87-A463-4BCC-A88D-36E6B86F0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013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9E4F-D5AB-4166-BE05-DE7DE0598952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5F87-A463-4BCC-A88D-36E6B86F0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5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9E4F-D5AB-4166-BE05-DE7DE0598952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5F87-A463-4BCC-A88D-36E6B86F0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439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9E4F-D5AB-4166-BE05-DE7DE0598952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5F87-A463-4BCC-A88D-36E6B86F0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15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9E4F-D5AB-4166-BE05-DE7DE0598952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5F87-A463-4BCC-A88D-36E6B86F0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53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9E4F-D5AB-4166-BE05-DE7DE0598952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5F87-A463-4BCC-A88D-36E6B86F0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479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9E4F-D5AB-4166-BE05-DE7DE0598952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5F87-A463-4BCC-A88D-36E6B86F0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18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9E4F-D5AB-4166-BE05-DE7DE0598952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5F87-A463-4BCC-A88D-36E6B86F0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54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29E4F-D5AB-4166-BE05-DE7DE0598952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B5F87-A463-4BCC-A88D-36E6B86F0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3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873" y="1690688"/>
            <a:ext cx="4733925" cy="50292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Design Concepts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like the color </a:t>
            </a:r>
            <a:r>
              <a:rPr lang="en-US" dirty="0" err="1" smtClean="0"/>
              <a:t>pallete</a:t>
            </a:r>
            <a:r>
              <a:rPr lang="en-US" dirty="0" smtClean="0"/>
              <a:t> and elegance for group 2.  </a:t>
            </a:r>
          </a:p>
          <a:p>
            <a:r>
              <a:rPr lang="en-US" dirty="0" smtClean="0"/>
              <a:t>None are simple enough with the right iconography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306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9FD186A8-9283-410D-818C-44F779430B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2338" y="1918758"/>
            <a:ext cx="13525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863" y="4012588"/>
            <a:ext cx="28575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2</a:t>
            </a:r>
            <a:r>
              <a:rPr lang="en-US" baseline="30000" dirty="0" smtClean="0"/>
              <a:t>nd</a:t>
            </a:r>
            <a:r>
              <a:rPr lang="en-US" dirty="0" smtClean="0"/>
              <a:t> iteration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Icon 1:  The wormhole was interesting b/c of the relationships between physics and analytics, plus the correlation with speed.  </a:t>
            </a:r>
          </a:p>
          <a:p>
            <a:r>
              <a:rPr lang="en-US" dirty="0" smtClean="0"/>
              <a:t>Icon 2:  A more simple image depicting a </a:t>
            </a:r>
            <a:r>
              <a:rPr lang="en-US" dirty="0" err="1" smtClean="0"/>
              <a:t>blackhole</a:t>
            </a:r>
            <a:r>
              <a:rPr lang="en-US" dirty="0" smtClean="0"/>
              <a:t> emissions.  Same justification as icon 1.</a:t>
            </a:r>
          </a:p>
          <a:p>
            <a:r>
              <a:rPr lang="en-US" dirty="0" smtClean="0"/>
              <a:t>Neither are simple or iconic enough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146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877807" y="2709454"/>
            <a:ext cx="4572000" cy="4572000"/>
            <a:chOff x="1481559" y="1099595"/>
            <a:chExt cx="4572000" cy="4572000"/>
          </a:xfrm>
        </p:grpSpPr>
        <p:sp>
          <p:nvSpPr>
            <p:cNvPr id="3" name="Block Arc 2"/>
            <p:cNvSpPr>
              <a:spLocks noChangeAspect="1"/>
            </p:cNvSpPr>
            <p:nvPr/>
          </p:nvSpPr>
          <p:spPr>
            <a:xfrm>
              <a:off x="1481559" y="1099595"/>
              <a:ext cx="4572000" cy="4572000"/>
            </a:xfrm>
            <a:prstGeom prst="blockArc">
              <a:avLst>
                <a:gd name="adj1" fmla="val 19125824"/>
                <a:gd name="adj2" fmla="val 78864"/>
                <a:gd name="adj3" fmla="val 1689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`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" name="Block Arc 3"/>
            <p:cNvSpPr>
              <a:spLocks noChangeAspect="1"/>
            </p:cNvSpPr>
            <p:nvPr/>
          </p:nvSpPr>
          <p:spPr>
            <a:xfrm>
              <a:off x="1481559" y="1099595"/>
              <a:ext cx="4572000" cy="4572000"/>
            </a:xfrm>
            <a:prstGeom prst="blockArc">
              <a:avLst>
                <a:gd name="adj1" fmla="val 10800000"/>
                <a:gd name="adj2" fmla="val 13385887"/>
                <a:gd name="adj3" fmla="val 16282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Block Arc 4"/>
            <p:cNvSpPr>
              <a:spLocks noChangeAspect="1"/>
            </p:cNvSpPr>
            <p:nvPr/>
          </p:nvSpPr>
          <p:spPr>
            <a:xfrm>
              <a:off x="1481559" y="1099595"/>
              <a:ext cx="4572000" cy="4572000"/>
            </a:xfrm>
            <a:prstGeom prst="blockArc">
              <a:avLst>
                <a:gd name="adj1" fmla="val 13567882"/>
                <a:gd name="adj2" fmla="val 18841419"/>
                <a:gd name="adj3" fmla="val 15848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3538959" y="2305749"/>
              <a:ext cx="457200" cy="4572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540642" y="2771123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558978" y="2771123"/>
              <a:ext cx="457200" cy="4572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Divergent Concept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icon represents a dashboard, but also has dots/nodes to represent analytics </a:t>
            </a:r>
          </a:p>
          <a:p>
            <a:r>
              <a:rPr lang="en-US" dirty="0" smtClean="0"/>
              <a:t>Simple but not effective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50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7280285" y="3747345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>
              <a:rot lat="0" lon="0" rev="0"/>
            </a:camera>
            <a:lightRig rig="flat" dir="t"/>
          </a:scene3d>
          <a:sp3d prstMaterial="matte">
            <a:bevelT w="457200" h="457200"/>
            <a:bevelB w="457200" h="4572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162381" y="2473165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>
              <a:rot lat="0" lon="0" rev="0"/>
            </a:camera>
            <a:lightRig rig="flat" dir="t"/>
          </a:scene3d>
          <a:sp3d prstMaterial="matte">
            <a:bevelT w="457200" h="457200"/>
            <a:bevelB w="457200" h="4572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109085" y="3677897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>
              <a:rot lat="0" lon="0" rev="0"/>
            </a:camera>
            <a:lightRig rig="flat" dir="t"/>
          </a:scene3d>
          <a:sp3d prstMaterial="matte">
            <a:bevelT w="457200" h="457200"/>
            <a:bevelB w="457200" h="4572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437036" y="5265558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>
              <a:rot lat="0" lon="0" rev="0"/>
            </a:camera>
            <a:lightRig rig="flat" dir="t"/>
          </a:scene3d>
          <a:sp3d prstMaterial="matte">
            <a:bevelT w="457200" h="457200"/>
            <a:bevelB w="457200" h="4572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>
            <a:endCxn id="18" idx="7"/>
          </p:cNvCxnSpPr>
          <p:nvPr/>
        </p:nvCxnSpPr>
        <p:spPr>
          <a:xfrm flipH="1">
            <a:off x="9889574" y="3290145"/>
            <a:ext cx="461862" cy="5216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9649400" y="4592298"/>
            <a:ext cx="129088" cy="67326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8" idx="2"/>
            <a:endCxn id="6" idx="6"/>
          </p:cNvCxnSpPr>
          <p:nvPr/>
        </p:nvCxnSpPr>
        <p:spPr>
          <a:xfrm flipH="1">
            <a:off x="8194685" y="4135097"/>
            <a:ext cx="914400" cy="6944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Divergent Concepts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Connected nodes with a 3 dimensional aspect depending on where you focus your eye.  </a:t>
            </a:r>
          </a:p>
          <a:p>
            <a:r>
              <a:rPr lang="en-US" dirty="0" smtClean="0"/>
              <a:t>Nodes – Connecting the dots</a:t>
            </a:r>
          </a:p>
          <a:p>
            <a:r>
              <a:rPr lang="en-US" dirty="0" smtClean="0"/>
              <a:t>Resembles a “crows foot” which is used in data modeling</a:t>
            </a:r>
          </a:p>
          <a:p>
            <a:r>
              <a:rPr lang="en-US" dirty="0" smtClean="0"/>
              <a:t>Arrow similarity for upward growth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25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1862" y="3430006"/>
            <a:ext cx="4615530" cy="25329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Concept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Using the concepts of both taglines…  </a:t>
            </a:r>
          </a:p>
          <a:p>
            <a:r>
              <a:rPr lang="en-US" dirty="0" smtClean="0"/>
              <a:t>Evolution</a:t>
            </a:r>
          </a:p>
          <a:p>
            <a:r>
              <a:rPr lang="en-US" dirty="0" smtClean="0"/>
              <a:t>Growth</a:t>
            </a:r>
          </a:p>
          <a:p>
            <a:r>
              <a:rPr lang="en-US" dirty="0" smtClean="0"/>
              <a:t>People icons representing both analytics, evolution, growth (bar chart)</a:t>
            </a:r>
          </a:p>
        </p:txBody>
      </p:sp>
    </p:spTree>
    <p:extLst>
      <p:ext uri="{BB962C8B-B14F-4D97-AF65-F5344CB8AC3E}">
        <p14:creationId xmlns:p14="http://schemas.microsoft.com/office/powerpoint/2010/main" val="2875775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2061</TotalTime>
  <Words>154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Initial Design Concepts</vt:lpstr>
      <vt:lpstr>Our 2nd iteration</vt:lpstr>
      <vt:lpstr>Divergent Concept</vt:lpstr>
      <vt:lpstr>Divergent Concepts</vt:lpstr>
      <vt:lpstr>Last Concept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Dixon</dc:creator>
  <cp:lastModifiedBy>Phil Dixon</cp:lastModifiedBy>
  <cp:revision>29</cp:revision>
  <dcterms:created xsi:type="dcterms:W3CDTF">2015-01-09T17:58:14Z</dcterms:created>
  <dcterms:modified xsi:type="dcterms:W3CDTF">2015-01-18T18:32:31Z</dcterms:modified>
</cp:coreProperties>
</file>